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3" r:id="rId3"/>
    <p:sldId id="272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1446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87ADAB-F439-4713-AE73-6B29D2EA89C8}" type="datetimeFigureOut">
              <a:rPr lang="en-GB" smtClean="0"/>
              <a:pPr/>
              <a:t>21/06/2017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D50E1A-3FC8-41AB-965A-F4E282D91527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87ADAB-F439-4713-AE73-6B29D2EA89C8}" type="datetimeFigureOut">
              <a:rPr lang="en-GB" smtClean="0"/>
              <a:pPr/>
              <a:t>21/06/2017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D50E1A-3FC8-41AB-965A-F4E282D91527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87ADAB-F439-4713-AE73-6B29D2EA89C8}" type="datetimeFigureOut">
              <a:rPr lang="en-GB" smtClean="0"/>
              <a:pPr/>
              <a:t>21/06/2017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D50E1A-3FC8-41AB-965A-F4E282D91527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87ADAB-F439-4713-AE73-6B29D2EA89C8}" type="datetimeFigureOut">
              <a:rPr lang="en-GB" smtClean="0"/>
              <a:pPr/>
              <a:t>21/06/2017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D50E1A-3FC8-41AB-965A-F4E282D91527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87ADAB-F439-4713-AE73-6B29D2EA89C8}" type="datetimeFigureOut">
              <a:rPr lang="en-GB" smtClean="0"/>
              <a:pPr/>
              <a:t>21/06/2017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D50E1A-3FC8-41AB-965A-F4E282D91527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87ADAB-F439-4713-AE73-6B29D2EA89C8}" type="datetimeFigureOut">
              <a:rPr lang="en-GB" smtClean="0"/>
              <a:pPr/>
              <a:t>21/06/2017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D50E1A-3FC8-41AB-965A-F4E282D91527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87ADAB-F439-4713-AE73-6B29D2EA89C8}" type="datetimeFigureOut">
              <a:rPr lang="en-GB" smtClean="0"/>
              <a:pPr/>
              <a:t>21/06/2017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D50E1A-3FC8-41AB-965A-F4E282D91527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87ADAB-F439-4713-AE73-6B29D2EA89C8}" type="datetimeFigureOut">
              <a:rPr lang="en-GB" smtClean="0"/>
              <a:pPr/>
              <a:t>21/06/2017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D50E1A-3FC8-41AB-965A-F4E282D91527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87ADAB-F439-4713-AE73-6B29D2EA89C8}" type="datetimeFigureOut">
              <a:rPr lang="en-GB" smtClean="0"/>
              <a:pPr/>
              <a:t>21/06/2017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D50E1A-3FC8-41AB-965A-F4E282D91527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87ADAB-F439-4713-AE73-6B29D2EA89C8}" type="datetimeFigureOut">
              <a:rPr lang="en-GB" smtClean="0"/>
              <a:pPr/>
              <a:t>21/06/2017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D50E1A-3FC8-41AB-965A-F4E282D91527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87ADAB-F439-4713-AE73-6B29D2EA89C8}" type="datetimeFigureOut">
              <a:rPr lang="en-GB" smtClean="0"/>
              <a:pPr/>
              <a:t>21/06/2017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D50E1A-3FC8-41AB-965A-F4E282D91527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87ADAB-F439-4713-AE73-6B29D2EA89C8}" type="datetimeFigureOut">
              <a:rPr lang="en-GB" smtClean="0"/>
              <a:pPr/>
              <a:t>21/06/2017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D50E1A-3FC8-41AB-965A-F4E282D91527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13" Type="http://schemas.openxmlformats.org/officeDocument/2006/relationships/image" Target="../media/image15.jpeg"/><Relationship Id="rId18" Type="http://schemas.openxmlformats.org/officeDocument/2006/relationships/image" Target="../media/image20.pn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12" Type="http://schemas.openxmlformats.org/officeDocument/2006/relationships/image" Target="../media/image14.jpeg"/><Relationship Id="rId17" Type="http://schemas.openxmlformats.org/officeDocument/2006/relationships/image" Target="../media/image19.jpeg"/><Relationship Id="rId2" Type="http://schemas.openxmlformats.org/officeDocument/2006/relationships/image" Target="../media/image4.jpeg"/><Relationship Id="rId16" Type="http://schemas.openxmlformats.org/officeDocument/2006/relationships/image" Target="../media/image18.png"/><Relationship Id="rId20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11" Type="http://schemas.openxmlformats.org/officeDocument/2006/relationships/image" Target="../media/image13.jpeg"/><Relationship Id="rId5" Type="http://schemas.openxmlformats.org/officeDocument/2006/relationships/image" Target="../media/image7.jpeg"/><Relationship Id="rId15" Type="http://schemas.openxmlformats.org/officeDocument/2006/relationships/image" Target="../media/image17.png"/><Relationship Id="rId10" Type="http://schemas.openxmlformats.org/officeDocument/2006/relationships/image" Target="../media/image12.jpeg"/><Relationship Id="rId19" Type="http://schemas.openxmlformats.org/officeDocument/2006/relationships/image" Target="../media/image21.png"/><Relationship Id="rId4" Type="http://schemas.openxmlformats.org/officeDocument/2006/relationships/image" Target="../media/image6.jpeg"/><Relationship Id="rId9" Type="http://schemas.openxmlformats.org/officeDocument/2006/relationships/image" Target="../media/image11.jpeg"/><Relationship Id="rId14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679055"/>
            <a:ext cx="7772400" cy="1470025"/>
          </a:xfrm>
        </p:spPr>
        <p:txBody>
          <a:bodyPr/>
          <a:lstStyle/>
          <a:p>
            <a:r>
              <a:rPr lang="en-GB" dirty="0"/>
              <a:t>AX Website Brand Brief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16760"/>
            <a:ext cx="6400800" cy="1752600"/>
          </a:xfrm>
        </p:spPr>
        <p:txBody>
          <a:bodyPr/>
          <a:lstStyle/>
          <a:p>
            <a:r>
              <a:rPr lang="en-GB" dirty="0"/>
              <a:t>Draft  June 2017</a:t>
            </a:r>
          </a:p>
        </p:txBody>
      </p:sp>
      <p:pic>
        <p:nvPicPr>
          <p:cNvPr id="4" name="Picture 3" descr="AX New Logo March.bmp"/>
          <p:cNvPicPr>
            <a:picLocks noChangeAspect="1"/>
          </p:cNvPicPr>
          <p:nvPr/>
        </p:nvPicPr>
        <p:blipFill>
          <a:blip r:embed="rId2" cstate="print"/>
          <a:srcRect t="14383" b="21444"/>
          <a:stretch>
            <a:fillRect/>
          </a:stretch>
        </p:blipFill>
        <p:spPr>
          <a:xfrm>
            <a:off x="467544" y="332656"/>
            <a:ext cx="8145593" cy="1944216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1143000"/>
          </a:xfrm>
        </p:spPr>
        <p:txBody>
          <a:bodyPr/>
          <a:lstStyle/>
          <a:p>
            <a:r>
              <a:rPr lang="en-GB" dirty="0"/>
              <a:t>Brand Positioning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196752"/>
            <a:ext cx="8640960" cy="4929411"/>
          </a:xfrm>
        </p:spPr>
        <p:txBody>
          <a:bodyPr>
            <a:normAutofit/>
          </a:bodyPr>
          <a:lstStyle/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GB" sz="2400" dirty="0"/>
              <a:t>Target: UK and US Millennials (18-30) and Generation X (35-50)</a:t>
            </a: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GB" sz="2400" dirty="0"/>
              <a:t>‘Once in a lifetime experiences’ for affluent busy working people with little spare time but good disposable income </a:t>
            </a: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GB" sz="2400" dirty="0"/>
              <a:t>Or less well-off people wanting something for a special occasion</a:t>
            </a: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GB" sz="2400" dirty="0"/>
              <a:t>Site to position brand as Welcoming, Elegant, Quality, Aspirational, Cultured, Contemporary and ’Hip’: somewhere between:</a:t>
            </a:r>
          </a:p>
          <a:p>
            <a:endParaRPr lang="en-GB" sz="24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0710" y="4753187"/>
            <a:ext cx="1512168" cy="11157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774926" y="5113227"/>
            <a:ext cx="5389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and</a:t>
            </a: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5046" y="4725144"/>
            <a:ext cx="1157114" cy="11571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107307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" name="Picture 6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68344" y="2663857"/>
            <a:ext cx="1475656" cy="983771"/>
          </a:xfrm>
          <a:prstGeom prst="rect">
            <a:avLst/>
          </a:prstGeom>
        </p:spPr>
      </p:pic>
      <p:sp>
        <p:nvSpPr>
          <p:cNvPr id="75" name="Rectangle 74"/>
          <p:cNvSpPr/>
          <p:nvPr/>
        </p:nvSpPr>
        <p:spPr>
          <a:xfrm>
            <a:off x="7673646" y="3501008"/>
            <a:ext cx="1445736" cy="18190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53" name="Picture 5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9752" y="2968585"/>
            <a:ext cx="1456697" cy="874018"/>
          </a:xfrm>
          <a:prstGeom prst="round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19944"/>
            <a:ext cx="8229600" cy="1143000"/>
          </a:xfrm>
        </p:spPr>
        <p:txBody>
          <a:bodyPr/>
          <a:lstStyle/>
          <a:p>
            <a:r>
              <a:rPr lang="en-GB" dirty="0"/>
              <a:t>AX Rolling Images Banner </a:t>
            </a:r>
          </a:p>
        </p:txBody>
      </p:sp>
      <p:sp>
        <p:nvSpPr>
          <p:cNvPr id="5" name="Rectangle 4"/>
          <p:cNvSpPr/>
          <p:nvPr/>
        </p:nvSpPr>
        <p:spPr>
          <a:xfrm>
            <a:off x="323528" y="764704"/>
            <a:ext cx="8280920" cy="99824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extBox 5"/>
          <p:cNvSpPr txBox="1"/>
          <p:nvPr/>
        </p:nvSpPr>
        <p:spPr>
          <a:xfrm>
            <a:off x="35496" y="0"/>
            <a:ext cx="1800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/>
              <a:t>AX Outline Homepage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07504" y="1825660"/>
            <a:ext cx="1368152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/>
              <a:t>Destinations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475656" y="1825660"/>
            <a:ext cx="1296144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/>
              <a:t>Experiences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771800" y="1825660"/>
            <a:ext cx="1584176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/>
              <a:t>Trips by Month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355976" y="1825660"/>
            <a:ext cx="1368152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/>
              <a:t>Topical Now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724128" y="1825660"/>
            <a:ext cx="936104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/>
              <a:t>Tailored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6660232" y="1825660"/>
            <a:ext cx="864096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1400" dirty="0"/>
              <a:t>Pioneers </a:t>
            </a:r>
          </a:p>
          <a:p>
            <a:r>
              <a:rPr lang="en-GB" sz="1400" dirty="0"/>
              <a:t>Club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524328" y="1815788"/>
            <a:ext cx="648072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1400" dirty="0"/>
              <a:t>Client Log-In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8172400" y="1815788"/>
            <a:ext cx="864096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1400" dirty="0" err="1"/>
              <a:t>Vlogs</a:t>
            </a:r>
            <a:r>
              <a:rPr lang="en-GB" sz="1400" dirty="0"/>
              <a:t> &amp; Reviews</a:t>
            </a:r>
          </a:p>
        </p:txBody>
      </p:sp>
      <p:sp>
        <p:nvSpPr>
          <p:cNvPr id="17" name="Rectangle 16"/>
          <p:cNvSpPr/>
          <p:nvPr/>
        </p:nvSpPr>
        <p:spPr>
          <a:xfrm>
            <a:off x="467544" y="5733256"/>
            <a:ext cx="8280920" cy="79208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TextBox 17"/>
          <p:cNvSpPr txBox="1"/>
          <p:nvPr/>
        </p:nvSpPr>
        <p:spPr>
          <a:xfrm>
            <a:off x="683568" y="5805264"/>
            <a:ext cx="76335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About Us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683568" y="5960313"/>
            <a:ext cx="97860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Our Partners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683568" y="6248345"/>
            <a:ext cx="49968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FAQs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1649183" y="5805264"/>
            <a:ext cx="92358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Contacts Us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1649183" y="5960313"/>
            <a:ext cx="139333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Booking Conditions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1619672" y="6237312"/>
            <a:ext cx="99655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Terms of Use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2987824" y="5805264"/>
            <a:ext cx="142282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Financial Protection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2992841" y="6093296"/>
            <a:ext cx="50206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Visas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2992841" y="5949280"/>
            <a:ext cx="119231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Travel Insurance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4433001" y="5805264"/>
            <a:ext cx="117602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Group Bookings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4427984" y="5949280"/>
            <a:ext cx="186127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Tailor-Made &amp; Extra Nights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4427984" y="6093296"/>
            <a:ext cx="112902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Booking Flights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6311121" y="5805264"/>
            <a:ext cx="230287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AX Protecting wildlife &amp; animals,</a:t>
            </a:r>
          </a:p>
          <a:p>
            <a:r>
              <a:rPr lang="en-GB" sz="1200" dirty="0"/>
              <a:t>and supporting local communities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899592" y="6577607"/>
            <a:ext cx="66434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Logo 1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1747411" y="6577607"/>
            <a:ext cx="66434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Logo 2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2483768" y="6577607"/>
            <a:ext cx="66434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Logo 3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3331587" y="6577607"/>
            <a:ext cx="66434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Logo 4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683568" y="6093296"/>
            <a:ext cx="8703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Newsletter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1619672" y="6093296"/>
            <a:ext cx="13269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 Privacy &amp; Cookies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6300192" y="6248345"/>
            <a:ext cx="91685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Press Room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2987824" y="6248345"/>
            <a:ext cx="100309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Travel Advice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6978976" y="44624"/>
            <a:ext cx="90539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b="1" dirty="0">
                <a:cs typeface="David" panose="020E0502060401010101" pitchFamily="34" charset="-79"/>
              </a:rPr>
              <a:t>Follow Us:</a:t>
            </a:r>
            <a:endParaRPr lang="en-GB" sz="1200" dirty="0">
              <a:cs typeface="David" panose="020E0502060401010101" pitchFamily="34" charset="-79"/>
            </a:endParaRPr>
          </a:p>
        </p:txBody>
      </p:sp>
      <p:sp>
        <p:nvSpPr>
          <p:cNvPr id="41" name="Rounded Rectangle 40"/>
          <p:cNvSpPr/>
          <p:nvPr/>
        </p:nvSpPr>
        <p:spPr>
          <a:xfrm>
            <a:off x="624155" y="2987660"/>
            <a:ext cx="1440160" cy="792088"/>
          </a:xfrm>
          <a:prstGeom prst="roundRect">
            <a:avLst/>
          </a:prstGeom>
          <a:solidFill>
            <a:schemeClr val="accent1">
              <a:alpha val="1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Photo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696163" y="3790781"/>
            <a:ext cx="142045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Wonders of Wildlife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2208331" y="3760003"/>
            <a:ext cx="178760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World’s Greatest Festivals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4111823" y="3760003"/>
            <a:ext cx="132427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Must Do Activities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5754737" y="3760003"/>
            <a:ext cx="155356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Unique Annual Events</a:t>
            </a:r>
          </a:p>
        </p:txBody>
      </p:sp>
      <p:sp>
        <p:nvSpPr>
          <p:cNvPr id="51" name="Rounded Rectangle 50"/>
          <p:cNvSpPr/>
          <p:nvPr/>
        </p:nvSpPr>
        <p:spPr>
          <a:xfrm>
            <a:off x="1495363" y="4275921"/>
            <a:ext cx="1221139" cy="792088"/>
          </a:xfrm>
          <a:prstGeom prst="roundRect">
            <a:avLst/>
          </a:prstGeom>
          <a:solidFill>
            <a:schemeClr val="accent1">
              <a:alpha val="1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Photo</a:t>
            </a:r>
          </a:p>
        </p:txBody>
      </p:sp>
      <p:sp>
        <p:nvSpPr>
          <p:cNvPr id="52" name="TextBox 51"/>
          <p:cNvSpPr txBox="1"/>
          <p:nvPr/>
        </p:nvSpPr>
        <p:spPr>
          <a:xfrm>
            <a:off x="1475656" y="5079042"/>
            <a:ext cx="120442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/>
              <a:t>Extraordinary &amp; Secret Places</a:t>
            </a:r>
          </a:p>
        </p:txBody>
      </p:sp>
      <p:sp>
        <p:nvSpPr>
          <p:cNvPr id="55" name="Rounded Rectangle 54"/>
          <p:cNvSpPr/>
          <p:nvPr/>
        </p:nvSpPr>
        <p:spPr>
          <a:xfrm>
            <a:off x="3203848" y="4283804"/>
            <a:ext cx="1221139" cy="792088"/>
          </a:xfrm>
          <a:prstGeom prst="roundRect">
            <a:avLst/>
          </a:prstGeom>
          <a:solidFill>
            <a:schemeClr val="accent1">
              <a:alpha val="1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Photo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3275856" y="5086925"/>
            <a:ext cx="120442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/>
              <a:t>Unforgettable Performances</a:t>
            </a:r>
          </a:p>
        </p:txBody>
      </p:sp>
      <p:sp>
        <p:nvSpPr>
          <p:cNvPr id="58" name="TextBox 57"/>
          <p:cNvSpPr txBox="1"/>
          <p:nvPr/>
        </p:nvSpPr>
        <p:spPr>
          <a:xfrm>
            <a:off x="5004048" y="5086925"/>
            <a:ext cx="120442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/>
              <a:t>Spectacular Hiking, Climbing &amp; Walking</a:t>
            </a:r>
          </a:p>
        </p:txBody>
      </p:sp>
      <p:sp>
        <p:nvSpPr>
          <p:cNvPr id="59" name="TextBox 58"/>
          <p:cNvSpPr txBox="1"/>
          <p:nvPr/>
        </p:nvSpPr>
        <p:spPr>
          <a:xfrm>
            <a:off x="1331640" y="2348880"/>
            <a:ext cx="552202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i="1" dirty="0"/>
              <a:t>Awesome Experiences in less than 7 Days!</a:t>
            </a:r>
          </a:p>
        </p:txBody>
      </p:sp>
      <p:sp>
        <p:nvSpPr>
          <p:cNvPr id="54" name="TextBox 53"/>
          <p:cNvSpPr txBox="1"/>
          <p:nvPr/>
        </p:nvSpPr>
        <p:spPr>
          <a:xfrm>
            <a:off x="4427984" y="6245696"/>
            <a:ext cx="117384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Careers with AX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198"/>
          <a:stretch/>
        </p:blipFill>
        <p:spPr>
          <a:xfrm>
            <a:off x="5112380" y="766439"/>
            <a:ext cx="4068132" cy="996505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624" y="764705"/>
            <a:ext cx="3921160" cy="1002074"/>
          </a:xfrm>
          <a:prstGeom prst="rect">
            <a:avLst/>
          </a:prstGeom>
        </p:spPr>
      </p:pic>
      <p:pic>
        <p:nvPicPr>
          <p:cNvPr id="45" name="Picture 44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928" r="17190"/>
          <a:stretch/>
        </p:blipFill>
        <p:spPr>
          <a:xfrm>
            <a:off x="0" y="766439"/>
            <a:ext cx="1240277" cy="996504"/>
          </a:xfrm>
          <a:prstGeom prst="rect">
            <a:avLst/>
          </a:prstGeom>
        </p:spPr>
      </p:pic>
      <p:pic>
        <p:nvPicPr>
          <p:cNvPr id="46" name="Picture 45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2963436"/>
            <a:ext cx="1473421" cy="884053"/>
          </a:xfrm>
          <a:prstGeom prst="roundRect">
            <a:avLst/>
          </a:prstGeom>
          <a:effectLst/>
        </p:spPr>
      </p:pic>
      <p:pic>
        <p:nvPicPr>
          <p:cNvPr id="60" name="Picture 59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42827" y="2963437"/>
            <a:ext cx="1465277" cy="879166"/>
          </a:xfrm>
          <a:prstGeom prst="roundRect">
            <a:avLst/>
          </a:prstGeom>
        </p:spPr>
      </p:pic>
      <p:pic>
        <p:nvPicPr>
          <p:cNvPr id="61" name="Picture 60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71019" y="2963436"/>
            <a:ext cx="1465277" cy="879167"/>
          </a:xfrm>
          <a:prstGeom prst="roundRect">
            <a:avLst/>
          </a:prstGeom>
        </p:spPr>
      </p:pic>
      <p:pic>
        <p:nvPicPr>
          <p:cNvPr id="63" name="Picture 62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2788" y="4181280"/>
            <a:ext cx="1491020" cy="894612"/>
          </a:xfrm>
          <a:prstGeom prst="roundRect">
            <a:avLst/>
          </a:prstGeom>
        </p:spPr>
      </p:pic>
      <p:pic>
        <p:nvPicPr>
          <p:cNvPr id="64" name="Picture 63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15209" y="4202872"/>
            <a:ext cx="1473421" cy="884053"/>
          </a:xfrm>
          <a:prstGeom prst="roundRect">
            <a:avLst/>
          </a:prstGeom>
        </p:spPr>
      </p:pic>
      <p:pic>
        <p:nvPicPr>
          <p:cNvPr id="65" name="Picture 64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032" y="4205219"/>
            <a:ext cx="1469508" cy="881705"/>
          </a:xfrm>
          <a:prstGeom prst="roundRect">
            <a:avLst/>
          </a:prstGeom>
        </p:spPr>
      </p:pic>
      <p:pic>
        <p:nvPicPr>
          <p:cNvPr id="68" name="Picture 67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68344" y="4827631"/>
            <a:ext cx="1475656" cy="845319"/>
          </a:xfrm>
          <a:prstGeom prst="rect">
            <a:avLst/>
          </a:prstGeom>
        </p:spPr>
      </p:pic>
      <p:pic>
        <p:nvPicPr>
          <p:cNvPr id="69" name="Picture 68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68344" y="3647628"/>
            <a:ext cx="1473141" cy="1180004"/>
          </a:xfrm>
          <a:prstGeom prst="rect">
            <a:avLst/>
          </a:prstGeom>
        </p:spPr>
      </p:pic>
      <p:sp>
        <p:nvSpPr>
          <p:cNvPr id="71" name="TextBox 70"/>
          <p:cNvSpPr txBox="1"/>
          <p:nvPr/>
        </p:nvSpPr>
        <p:spPr>
          <a:xfrm>
            <a:off x="7673645" y="2348880"/>
            <a:ext cx="14678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i="1" dirty="0">
                <a:latin typeface="AngsanaUPC" panose="02020603050405020304" pitchFamily="18" charset="-34"/>
                <a:cs typeface="AngsanaUPC" panose="02020603050405020304" pitchFamily="18" charset="-34"/>
              </a:rPr>
              <a:t>Last Few Places</a:t>
            </a:r>
          </a:p>
        </p:txBody>
      </p:sp>
      <p:sp>
        <p:nvSpPr>
          <p:cNvPr id="72" name="TextBox 71"/>
          <p:cNvSpPr txBox="1"/>
          <p:nvPr/>
        </p:nvSpPr>
        <p:spPr>
          <a:xfrm>
            <a:off x="7673646" y="3429000"/>
            <a:ext cx="148821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50" b="1" dirty="0">
                <a:solidFill>
                  <a:schemeClr val="bg1"/>
                </a:solidFill>
              </a:rPr>
              <a:t>Venice Carnival £599pp</a:t>
            </a:r>
          </a:p>
        </p:txBody>
      </p:sp>
      <p:sp>
        <p:nvSpPr>
          <p:cNvPr id="73" name="TextBox 72"/>
          <p:cNvSpPr txBox="1"/>
          <p:nvPr/>
        </p:nvSpPr>
        <p:spPr>
          <a:xfrm>
            <a:off x="7668344" y="4615244"/>
            <a:ext cx="1451039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050" b="1" dirty="0">
                <a:solidFill>
                  <a:schemeClr val="bg1"/>
                </a:solidFill>
              </a:rPr>
              <a:t>Easter Island £2,999pp</a:t>
            </a:r>
          </a:p>
        </p:txBody>
      </p:sp>
      <p:sp>
        <p:nvSpPr>
          <p:cNvPr id="74" name="TextBox 73"/>
          <p:cNvSpPr txBox="1"/>
          <p:nvPr/>
        </p:nvSpPr>
        <p:spPr>
          <a:xfrm>
            <a:off x="7596336" y="5479340"/>
            <a:ext cx="1636987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050" b="1" dirty="0">
                <a:solidFill>
                  <a:schemeClr val="bg1"/>
                </a:solidFill>
              </a:rPr>
              <a:t>Day of the Dead £3,299pp</a:t>
            </a:r>
          </a:p>
        </p:txBody>
      </p:sp>
      <p:pic>
        <p:nvPicPr>
          <p:cNvPr id="1026" name="Picture 2" descr="https://www.seeklogo.net/wp-content/uploads/2016/09/facebook-icon-preview-1-400x400.png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81648" y="31187"/>
            <a:ext cx="370732" cy="3707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lh6.googleusercontent.com/-mrbBq9eVcyI/UEn3xzJ1c6I/AAAAAAAAFQg/vNWxmPEuEEM/s64/twitter-2.png"/>
          <p:cNvPicPr>
            <a:picLocks noChangeAspect="1" noChangeArrowheads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00691" y="374394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s://i.ytimg.com/vi/NlVpLOb_7c0/maxresdefault.jpg"/>
          <p:cNvPicPr>
            <a:picLocks noChangeAspect="1" noChangeArrowheads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49838" y="44624"/>
            <a:ext cx="606507" cy="3409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s://www.brandsoftheworld.com/sites/default/files/styles/logo-thumbnail/public/052016/untitled-1_151.png?itok=5pgkMHV0"/>
          <p:cNvPicPr>
            <a:picLocks noChangeAspect="1" noChangeArrowheads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4204" y="374394"/>
            <a:ext cx="338276" cy="3382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https://seeklogo.com/images/P/pinterest-logo-8561DDA2E1-seeklogo.com.png"/>
          <p:cNvPicPr>
            <a:picLocks noChangeAspect="1" noChangeArrowheads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76171" y="404664"/>
            <a:ext cx="274530" cy="2745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7" name="Picture 76"/>
          <p:cNvPicPr>
            <a:picLocks noChangeAspect="1"/>
          </p:cNvPicPr>
          <p:nvPr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71834" y="1082"/>
            <a:ext cx="2655928" cy="7466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585207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1706</TotalTime>
  <Words>209</Words>
  <Application>Microsoft Office PowerPoint</Application>
  <PresentationFormat>On-screen Show (4:3)</PresentationFormat>
  <Paragraphs>58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AngsanaUPC</vt:lpstr>
      <vt:lpstr>Arial</vt:lpstr>
      <vt:lpstr>Calibri</vt:lpstr>
      <vt:lpstr>David</vt:lpstr>
      <vt:lpstr>Office Theme</vt:lpstr>
      <vt:lpstr>AX Website Brand Brief</vt:lpstr>
      <vt:lpstr>Brand Positioning</vt:lpstr>
      <vt:lpstr>AX Rolling Images Banner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AX Website</dc:title>
  <dc:creator>William Burton</dc:creator>
  <cp:lastModifiedBy>William Burton</cp:lastModifiedBy>
  <cp:revision>100</cp:revision>
  <dcterms:created xsi:type="dcterms:W3CDTF">2017-06-06T16:40:55Z</dcterms:created>
  <dcterms:modified xsi:type="dcterms:W3CDTF">2017-06-21T15:14:21Z</dcterms:modified>
</cp:coreProperties>
</file>